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1"/>
            <a:ext cx="7772400" cy="857257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КРАТКАЯ ПРЕЗЕНТАЦИЯ ОБРАЗОВАТЕЛЬНОЙ ПРОГРАММЫ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071546"/>
            <a:ext cx="8429684" cy="542928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dirty="0" smtClean="0"/>
              <a:t>Основная образовательная программа дошкольного образования МБДОУ детского сада «Звёздочка» (далее – Программа) разработана в соответствии с федеральным государственным образовательным стандартом дошкольного образования и с учетом примерной образовательной программы дошкольного образования «Детство» под редакцией Бабаевой О.А. (новый вариант)</a:t>
            </a:r>
          </a:p>
          <a:p>
            <a:pPr algn="l"/>
            <a:r>
              <a:rPr lang="ru-RU" dirty="0" smtClean="0"/>
              <a:t>Программа направлена на разностороннее развитие детей с 1,5 до 7 лет с учётом их возрастных и индивидуальных особенностей, в том числе достижение детьми дошкольного возраста уровня развития, необходимого и достаточного для успешного освоения ими образовательных программ начального общего образования, на основе индивидуального подхода к детям дошкольного возраста и специфичных для детей дошкольного возраста видов деятельности. Программа определяет комплекс основных характеристик дошкольного образования (объём, содержание и планируемые результаты в виде целевых ориентиров дошкольного образования), требования к условиям реализации Программы. </a:t>
            </a:r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Формы и активные методы сотрудничества с родителями: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1. Родительские собрания. </a:t>
            </a:r>
          </a:p>
          <a:p>
            <a:r>
              <a:rPr lang="ru-RU" dirty="0" smtClean="0"/>
              <a:t>2. Консультации. </a:t>
            </a:r>
          </a:p>
          <a:p>
            <a:r>
              <a:rPr lang="ru-RU" dirty="0" smtClean="0"/>
              <a:t>3. Совместные праздники. </a:t>
            </a:r>
          </a:p>
          <a:p>
            <a:r>
              <a:rPr lang="ru-RU" dirty="0" smtClean="0"/>
              <a:t>4. Семейные клубы.</a:t>
            </a:r>
          </a:p>
          <a:p>
            <a:r>
              <a:rPr lang="ru-RU" dirty="0" smtClean="0"/>
              <a:t>5. Семейная гостиная.</a:t>
            </a:r>
          </a:p>
          <a:p>
            <a:r>
              <a:rPr lang="ru-RU" dirty="0" smtClean="0"/>
              <a:t>6. Акции. </a:t>
            </a:r>
          </a:p>
          <a:p>
            <a:r>
              <a:rPr lang="ru-RU" dirty="0" smtClean="0"/>
              <a:t>7. Конкурсы. </a:t>
            </a:r>
          </a:p>
          <a:p>
            <a:r>
              <a:rPr lang="ru-RU" dirty="0" smtClean="0"/>
              <a:t>8. Оформление родительских уголков. </a:t>
            </a:r>
          </a:p>
          <a:p>
            <a:r>
              <a:rPr lang="ru-RU" dirty="0" smtClean="0"/>
              <a:t>9. Анкетирование. </a:t>
            </a:r>
          </a:p>
          <a:p>
            <a:r>
              <a:rPr lang="ru-RU" dirty="0" smtClean="0"/>
              <a:t>10. Размещение информации на сайте ДОУ и т.д.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Программа направлена на создание условий развития ребёнка,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соответствующими возрасту видами деятельности (игры, познавательной и исследовательской деятельности, в форме творческой активности, обеспечивающей художественно – эстетическое развитие ребёнка); на создание развивающей образовательной среды, которая представляет собой систему условий социализации и индивидуализации детей.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/>
          <a:lstStyle/>
          <a:p>
            <a:r>
              <a:rPr lang="ru-RU" dirty="0" smtClean="0"/>
              <a:t>Содержание Программы обеспечивает развитие личности, мотивации и способностей детей в различных видах деятельности и охватывает следующие направления развития и образования детей (образовательные области): социально-коммуникативное развитие; познавательное развитие; художественно-эстетическое развитие; физическое развитие. </a:t>
            </a:r>
          </a:p>
          <a:p>
            <a:r>
              <a:rPr lang="ru-RU" dirty="0" smtClean="0"/>
              <a:t>Программа включает три основных раздела: целевой, содержательный и организационный.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Целевой раздел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Включает в себя пояснительную записку и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ребёнка на этапе завершения уровня дошкольного образования: </a:t>
            </a:r>
          </a:p>
          <a:p>
            <a:r>
              <a:rPr lang="ru-RU" dirty="0" smtClean="0"/>
              <a:t>ребёнок овладевает основными культурными способами деятельности, проявляет инициативу и самостоятельность в разных видах деятельности –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деятельности; </a:t>
            </a:r>
          </a:p>
          <a:p>
            <a:r>
              <a:rPr lang="ru-RU" dirty="0" smtClean="0"/>
              <a:t>ребёнок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6000792"/>
          </a:xfrm>
        </p:spPr>
        <p:txBody>
          <a:bodyPr>
            <a:noAutofit/>
          </a:bodyPr>
          <a:lstStyle/>
          <a:p>
            <a:r>
              <a:rPr lang="ru-RU" sz="1600" dirty="0" smtClean="0"/>
              <a:t>ребёнок обладает развитым воображением, которое реализуется в разных видах деятельности, и прежде всего в игре; ребёнок владеет разными формами и видами игры, различает условную и реальную ситуации, умеет подчиняться разным правилам и социальным нормам; </a:t>
            </a:r>
          </a:p>
          <a:p>
            <a:r>
              <a:rPr lang="ru-RU" sz="1600" dirty="0" smtClean="0"/>
              <a:t>ребёнок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ребёнка складываются предпосылки грамотности; </a:t>
            </a:r>
          </a:p>
          <a:p>
            <a:r>
              <a:rPr lang="ru-RU" sz="1600" dirty="0" smtClean="0"/>
              <a:t>у ребёнка развита крупная и мелкая моторика; он подвижен, вынослив, владеет основными движениями, может контролировать свои движения и управлять ими; </a:t>
            </a:r>
          </a:p>
          <a:p>
            <a:r>
              <a:rPr lang="ru-RU" sz="1600" dirty="0" smtClean="0"/>
              <a:t>ребёнок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 </a:t>
            </a:r>
          </a:p>
          <a:p>
            <a:r>
              <a:rPr lang="ru-RU" sz="1600" dirty="0" smtClean="0"/>
              <a:t>ребёнок проявляет любознательность, задаёт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живёт;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</a:t>
            </a:r>
          </a:p>
          <a:p>
            <a:r>
              <a:rPr lang="ru-RU" sz="1600" dirty="0" smtClean="0"/>
              <a:t>ребёнок способен к принятию собственных решений, опираясь на свои знания и умения в различных видах деятельности. 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Содержательный раздел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Представляет общее содержание Программы, обеспечивающее полноценное развитие личности детей. </a:t>
            </a:r>
          </a:p>
          <a:p>
            <a:r>
              <a:rPr lang="ru-RU" dirty="0" smtClean="0"/>
              <a:t>Программа состоит из обязательной части и части, формируемой участниками образовательных отношений (вариативная часть). </a:t>
            </a:r>
            <a:r>
              <a:rPr lang="ru-RU" i="1" dirty="0" smtClean="0"/>
              <a:t>Обязательная часть </a:t>
            </a:r>
            <a:r>
              <a:rPr lang="ru-RU" dirty="0" smtClean="0"/>
              <a:t>Программы отражает комплексность подхода, обеспечивая развитие детей во всех пяти образовательных областях.     Обязательная часть разработана на основе примерной основной общеобразовательной программы дошкольного образования «Детство» (под редакцией Бабаевой О.А. ).</a:t>
            </a:r>
          </a:p>
          <a:p>
            <a:r>
              <a:rPr lang="ru-RU" i="1" dirty="0" smtClean="0"/>
              <a:t> </a:t>
            </a:r>
            <a:r>
              <a:rPr lang="ru-RU" dirty="0" smtClean="0"/>
              <a:t>В части, формируемой участниками образовательных отношений, используется парциальная программа, направленная на развитие детей  в  образовательной области: ОО «Познавательное развитие»: «Детство с родным городом» (рекомендованная программой «Детство»), </a:t>
            </a:r>
          </a:p>
          <a:p>
            <a:r>
              <a:rPr lang="ru-RU" dirty="0" smtClean="0"/>
              <a:t>В детском саду функционируют кружки, которые, используются парциальные программы, направленные на развитие детей  в нескольких образовательных областях: ОО «Познавательное развитие»: «Математические ступеньки» Е.В.Колесниковой, ОО «Художественно – эстетическое развитие»: «Цветные ладоши» И.А. Лыковой, «Театр – творчество – дети» Н.Ф. Сорокиной</a:t>
            </a:r>
          </a:p>
          <a:p>
            <a:r>
              <a:rPr lang="ru-RU" dirty="0" smtClean="0"/>
              <a:t> Выбор данного направления для части, формируемой участниками образовательного процесса, соответствует потребностям и интересам детей, а также возможностям педагогического коллектива.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Организационный раздел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Содержит описание материально-технического обеспечения Программы, включает распорядок и режим дня, а также особенности традиционных событий, праздников, мероприятий; особенности организации предметно-пространственной среды, особенности взаимодействия педагогического коллектива с семьями воспитанников. </a:t>
            </a:r>
          </a:p>
          <a:p>
            <a:r>
              <a:rPr lang="ru-RU" dirty="0" smtClean="0"/>
              <a:t>Цель взаимодействия педагогического коллектива ДОУ с семьёй заключается в обеспечении разносторонней поддержки воспитательного потенциала семьи, помощи родителям в осознании </a:t>
            </a:r>
            <a:r>
              <a:rPr lang="ru-RU" dirty="0" err="1" smtClean="0"/>
              <a:t>самоценности</a:t>
            </a:r>
            <a:r>
              <a:rPr lang="ru-RU" dirty="0" smtClean="0"/>
              <a:t> дошкольного периода детства как базиса для всей последующей жизни человека.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Взаимодействие с родителями (законными представителями) по вопросам образования ребёнка происходит через непосредственное вовлечение их в образовательную деятельность, посредством создания образовательных проектов совместно с семьёй на основе выявления потребностей и поддержки образовательных инициатив семьи. </a:t>
            </a:r>
          </a:p>
          <a:p>
            <a:r>
              <a:rPr lang="ru-RU" dirty="0" smtClean="0"/>
              <a:t>Эффективное взаимодействие педагогического коллектива ДОУ и семьи возможно только при соблюдении комплекса психолого-педагогических условий: </a:t>
            </a:r>
          </a:p>
          <a:p>
            <a:r>
              <a:rPr lang="ru-RU" dirty="0" smtClean="0"/>
              <a:t>-поддержка эмоциональных сил ребёнка в процессе его взаимодействия с семьёй, осознание ценности семьи как «эмоционального тыла» для ребёнка; </a:t>
            </a:r>
          </a:p>
          <a:p>
            <a:r>
              <a:rPr lang="ru-RU" dirty="0" smtClean="0"/>
              <a:t> учёт в содержании общения с родителями разнородного характера </a:t>
            </a:r>
            <a:r>
              <a:rPr lang="ru-RU" dirty="0" err="1" smtClean="0"/>
              <a:t>социокультурных</a:t>
            </a:r>
            <a:r>
              <a:rPr lang="ru-RU" dirty="0" smtClean="0"/>
              <a:t> потребностей и интересов; </a:t>
            </a:r>
          </a:p>
          <a:p>
            <a:r>
              <a:rPr lang="ru-RU" dirty="0" smtClean="0"/>
              <a:t>нацеленность содержания общения с родителями на укрепление детско-родительских отношений; </a:t>
            </a:r>
          </a:p>
          <a:p>
            <a:r>
              <a:rPr lang="ru-RU" dirty="0" smtClean="0"/>
              <a:t> сочетание комплекса форм сотрудничества с методами активизации и развития педагогической рефлексии родителей; </a:t>
            </a:r>
          </a:p>
          <a:p>
            <a:r>
              <a:rPr lang="ru-RU" dirty="0" smtClean="0"/>
              <a:t>практическая направленность психолого-педагогических технологий сотрудничества с семьями на овладение родителями разными видами контакта и общения с ребёнком (вербального, невербального, игрового).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Принципы руководства взаимодействием общественного и семейного воспитания: </a:t>
            </a:r>
          </a:p>
          <a:p>
            <a:r>
              <a:rPr lang="ru-RU" dirty="0" smtClean="0"/>
              <a:t> ценностного отношения к детству как части духовной жизни семьи, что является источником развития и ребёнка, и взрослого. </a:t>
            </a:r>
          </a:p>
          <a:p>
            <a:r>
              <a:rPr lang="ru-RU" dirty="0" err="1" smtClean="0"/>
              <a:t>деятельностный</a:t>
            </a:r>
            <a:r>
              <a:rPr lang="ru-RU" dirty="0" smtClean="0"/>
              <a:t> в отношениях «педагог-семья». </a:t>
            </a:r>
          </a:p>
          <a:p>
            <a:r>
              <a:rPr lang="ru-RU" dirty="0" smtClean="0"/>
              <a:t>интеграции внешних и внутренних факторов повышения воспитательного потенциала семьи. </a:t>
            </a:r>
          </a:p>
          <a:p>
            <a:r>
              <a:rPr lang="ru-RU" dirty="0" smtClean="0"/>
              <a:t>доверительных отношений в системе «семья - ДОУ», включающий готовность сторон доверять компетентности друг друга. </a:t>
            </a:r>
          </a:p>
          <a:p>
            <a:r>
              <a:rPr lang="ru-RU" dirty="0" smtClean="0"/>
              <a:t>разграничение ответственности между педагогом и родителем как партнёрами по общению, каждый из которых несёт персональную долю ответственности в рамках своей социальной роли. </a:t>
            </a:r>
          </a:p>
          <a:p>
            <a:r>
              <a:rPr lang="ru-RU" dirty="0" smtClean="0"/>
              <a:t>комплексности: целостное видение воспитательной компетентности родителей. </a:t>
            </a:r>
          </a:p>
          <a:p>
            <a:r>
              <a:rPr lang="ru-RU" dirty="0" smtClean="0"/>
              <a:t>системности: связан с упорядоченностью периодов развития воспитательного потенциала семьи от подготовки к будущему </a:t>
            </a:r>
            <a:r>
              <a:rPr lang="ru-RU" dirty="0" err="1" smtClean="0"/>
              <a:t>родительству</a:t>
            </a:r>
            <a:r>
              <a:rPr lang="ru-RU" dirty="0" smtClean="0"/>
              <a:t> к воспитанию его в разных периодах детства.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4F4F4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1204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КРАТКАЯ ПРЕЗЕНТАЦИЯ ОБРАЗОВАТЕЛЬНОЙ ПРОГРАММЫ</vt:lpstr>
      <vt:lpstr>Слайд 2</vt:lpstr>
      <vt:lpstr>Слайд 3</vt:lpstr>
      <vt:lpstr>Целевой раздел </vt:lpstr>
      <vt:lpstr>Слайд 5</vt:lpstr>
      <vt:lpstr>Содержательный раздел</vt:lpstr>
      <vt:lpstr>Организационный раздел</vt:lpstr>
      <vt:lpstr>Слайд 8</vt:lpstr>
      <vt:lpstr>Слайд 9</vt:lpstr>
      <vt:lpstr>Формы и активные методы сотрудничества с родителями: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ОБРАЗОВАТЕЛЬНОЙ ПРОГРАММЫ МБДОУ ДЕТСКИЙ САД «Звёздочка» </dc:title>
  <cp:lastModifiedBy>Admin</cp:lastModifiedBy>
  <cp:revision>9</cp:revision>
  <dcterms:modified xsi:type="dcterms:W3CDTF">2014-09-11T11:14:41Z</dcterms:modified>
</cp:coreProperties>
</file>